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53E2D-2EC2-4EF3-AD65-F9A2D31BC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480657-D670-4024-946F-122DAE80E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8C578-0D01-4E99-B44D-54178660C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2DFEB-CFAD-46A2-8A6C-064FE0D91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3D0F4-8A65-487A-928E-59A30FDBF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986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66D71-5BF4-4911-A487-766BDA4D6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C0EEDA-DBFC-4A05-9592-4AFBA7237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25140-EFE4-4993-A06C-8BE4BD9A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DD255-D80E-4B9A-B284-73ADEAB25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54F2C-A884-423E-AFD0-FCC1E568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521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9C27EC-4AD0-4000-9E1A-EB57BB13B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F6BAF-2267-4887-B441-93E136BCD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707F1-68FB-41BE-A0D2-46655A87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2BE9E-2474-4F39-ACC8-599EA0653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5DE01-FC9F-4E15-8732-91C781E1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4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D7F61-5AB2-4E48-ACF5-3D10A609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28DD-1611-45AD-9A39-17A05B722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82645-9AB5-43AD-A6C4-98AB301E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39BE8-B720-4399-9C8B-CBA89280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66CB8-7DAC-4A6A-8071-97289189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541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8396E-A2BB-48FC-8693-E89E3460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C0FFD-ED27-45F7-820D-53FF23273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C0206-718B-46F7-9CF7-36C5FA7F4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1D7CB-7D21-4C84-B12E-E78A4B2D3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FFA71-59E0-4406-8716-12AEF1B20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2051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B65B7-C49E-4FED-A65F-9646B3A9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4DA18-7489-4D32-A92C-D3EDF8189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41A30-5AB3-4A4F-8E55-238280929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CE2B8-CA98-4AC4-8FE4-9340386A9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86F6D-170A-4CC4-AEAF-017C4E4ED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CCCF4-C482-4B24-BAF9-2B511365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8847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6D23F-41F7-48B1-96DD-0134A436F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D35E0-235D-4869-9B4C-39D9093AA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115F2-34B2-4D2A-8203-79F651ACA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61566-15F4-4530-9B57-75E4544A6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B3945-045E-47B7-8D84-DEBC713A21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F18B85-6FDE-4F7A-A181-DB67582F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8DB8F6-48D5-42D6-9307-DE124161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AF40E6-6E71-4C08-87AB-FEEA9968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329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CE8A0-1C5E-4048-94F9-BCFE9DF1B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E0996-ED08-4A70-9579-512D9866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B3D10-7463-4391-8DAD-3B6E5C502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485F0-DAE1-4DD0-91A7-BA63401A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111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3EE3B-6F9B-4808-BD58-2DD15832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36EE8-19F6-433D-AF9E-2A362AA8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4EAE6-15E4-4243-818E-59D13BB8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8852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38D9E-5EF7-4395-A25F-D54115F9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9EAB3-6047-4E17-A221-A0E57D5CA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65EBC-E755-4DB4-81C6-E2866E7F6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AD99B-EF5E-49AB-AB57-31982230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525AB-BA97-470A-9EFA-8C00E223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D2386-FFDC-4896-8645-161483EE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798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9FF66-5CE0-4280-A93C-85B1EFDBA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C30DEB-F126-4BEE-ACF1-CDE52C6A1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59FCA-35AD-4DA1-BCC2-A0FAD8944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ACB1F-ED0A-4203-B51A-8CE0BB3F7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B06F7-4A53-4959-B3C6-7E9AE102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37F82-446F-4B62-AE29-268DA5A11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587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07164E-C734-4B50-84F6-3B301CF9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F55C7-7E7E-4CD3-B832-730A5D62D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DE3CF-126C-48D9-993E-D18350834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6E2CA-5D4C-4988-B9E0-DE6D531119BB}" type="datetimeFigureOut">
              <a:rPr lang="et-EE" smtClean="0"/>
              <a:t>04.10.2021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50ED3-0CEC-4E1F-A079-6A87FDC05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864CD-BC90-4843-9355-D323A2F65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15D91-3E09-475A-9EC2-810B329E64F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290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6FD79-38E1-4B68-B276-8423BE8772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Hello</a:t>
            </a:r>
            <a:endParaRPr lang="et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FC681-174F-483C-B653-4258B1FA4B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World!!</a:t>
            </a:r>
          </a:p>
        </p:txBody>
      </p:sp>
    </p:spTree>
    <p:extLst>
      <p:ext uri="{BB962C8B-B14F-4D97-AF65-F5344CB8AC3E}">
        <p14:creationId xmlns:p14="http://schemas.microsoft.com/office/powerpoint/2010/main" val="166045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18FB-5A67-448D-8BD3-B5257CAD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Hello</a:t>
            </a:r>
            <a:r>
              <a:rPr lang="et-EE" dirty="0"/>
              <a:t> </a:t>
            </a:r>
            <a:r>
              <a:rPr lang="et-EE" dirty="0" err="1"/>
              <a:t>world</a:t>
            </a:r>
            <a:r>
              <a:rPr lang="et-EE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0C90-1491-4FDB-AF3D-58F6EA803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Hello</a:t>
            </a:r>
            <a:r>
              <a:rPr lang="et-EE" dirty="0"/>
              <a:t> </a:t>
            </a:r>
            <a:r>
              <a:rPr lang="et-EE" dirty="0" err="1"/>
              <a:t>world</a:t>
            </a:r>
            <a:r>
              <a:rPr lang="et-E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000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4A26B-F1F2-414C-B127-3E8F387F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Hello</a:t>
            </a:r>
            <a:r>
              <a:rPr lang="et-EE" dirty="0"/>
              <a:t> </a:t>
            </a:r>
            <a:r>
              <a:rPr lang="et-EE" dirty="0" err="1"/>
              <a:t>world</a:t>
            </a:r>
            <a:r>
              <a:rPr lang="et-EE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407197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Hello</vt:lpstr>
      <vt:lpstr>Hello world!</vt:lpstr>
      <vt:lpstr>Hello world!!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</dc:title>
  <dc:creator>Germo Vibus</dc:creator>
  <cp:lastModifiedBy>Germo Vibus</cp:lastModifiedBy>
  <cp:revision>1</cp:revision>
  <dcterms:created xsi:type="dcterms:W3CDTF">2021-10-04T10:26:29Z</dcterms:created>
  <dcterms:modified xsi:type="dcterms:W3CDTF">2021-10-04T10:27:11Z</dcterms:modified>
</cp:coreProperties>
</file>